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441" r:id="rId11"/>
    <p:sldId id="396" r:id="rId12"/>
    <p:sldId id="407" r:id="rId13"/>
    <p:sldId id="435" r:id="rId14"/>
    <p:sldId id="43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jpeg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4.emf"/><Relationship Id="rId10" Type="http://schemas.openxmlformats.org/officeDocument/2006/relationships/image" Target="../media/image31.emf"/><Relationship Id="rId4" Type="http://schemas.openxmlformats.org/officeDocument/2006/relationships/image" Target="../media/image25.jpeg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1" y="1371600"/>
            <a:ext cx="858773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77942</TotalTime>
  <Words>395</Words>
  <Application>Microsoft Office PowerPoint</Application>
  <PresentationFormat>On-screen Show (4:3)</PresentationFormat>
  <Paragraphs>114</Paragraphs>
  <Slides>14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906</cp:revision>
  <dcterms:created xsi:type="dcterms:W3CDTF">2016-02-25T15:43:59Z</dcterms:created>
  <dcterms:modified xsi:type="dcterms:W3CDTF">2019-09-06T20:04:14Z</dcterms:modified>
</cp:coreProperties>
</file>